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00FE6A-DBE8-4D65-B524-B86B7CE1B3CD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28DFDF-C9CB-404F-A259-4F753FFD1E2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ảnh</a:t>
            </a:r>
            <a:r>
              <a:rPr lang="en-US" dirty="0" smtClean="0"/>
              <a:t> </a:t>
            </a:r>
            <a:r>
              <a:rPr lang="en-US" dirty="0" err="1" smtClean="0"/>
              <a:t>buổi</a:t>
            </a:r>
            <a:r>
              <a:rPr lang="en-US" dirty="0" smtClean="0"/>
              <a:t> offline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afoff.com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Ngày</a:t>
            </a:r>
            <a:r>
              <a:rPr lang="en-US" dirty="0" smtClean="0"/>
              <a:t> 23/1/2011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IMG_20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8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8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203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8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8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8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198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9</Words>
  <Application>Microsoft Office PowerPoint</Application>
  <PresentationFormat>On-screen Show (4:3)</PresentationFormat>
  <Paragraphs>2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Flow</vt:lpstr>
      <vt:lpstr>Hình ảnh buổi offline của nhóm afoff.com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Duong</dc:creator>
  <cp:lastModifiedBy>Duong</cp:lastModifiedBy>
  <cp:revision>5</cp:revision>
  <dcterms:created xsi:type="dcterms:W3CDTF">2011-01-28T15:57:28Z</dcterms:created>
  <dcterms:modified xsi:type="dcterms:W3CDTF">2011-01-28T16:14:17Z</dcterms:modified>
</cp:coreProperties>
</file>